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300" r:id="rId13"/>
    <p:sldId id="305" r:id="rId14"/>
    <p:sldId id="321" r:id="rId15"/>
    <p:sldId id="322" r:id="rId16"/>
    <p:sldId id="302" r:id="rId17"/>
    <p:sldId id="354" r:id="rId18"/>
    <p:sldId id="303" r:id="rId19"/>
    <p:sldId id="304" r:id="rId20"/>
    <p:sldId id="339" r:id="rId21"/>
    <p:sldId id="326" r:id="rId22"/>
    <p:sldId id="336" r:id="rId23"/>
    <p:sldId id="337" r:id="rId24"/>
    <p:sldId id="333" r:id="rId25"/>
    <p:sldId id="353" r:id="rId26"/>
    <p:sldId id="340" r:id="rId27"/>
    <p:sldId id="332" r:id="rId28"/>
    <p:sldId id="334" r:id="rId29"/>
    <p:sldId id="331" r:id="rId30"/>
    <p:sldId id="343" r:id="rId31"/>
    <p:sldId id="346" r:id="rId32"/>
    <p:sldId id="347" r:id="rId33"/>
    <p:sldId id="349" r:id="rId34"/>
    <p:sldId id="352" r:id="rId35"/>
    <p:sldId id="356" r:id="rId36"/>
    <p:sldId id="357" r:id="rId37"/>
    <p:sldId id="358" r:id="rId38"/>
    <p:sldId id="361" r:id="rId39"/>
    <p:sldId id="329" r:id="rId40"/>
    <p:sldId id="265" r:id="rId41"/>
    <p:sldId id="32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 autoAdjust="0"/>
    <p:restoredTop sz="88881" autoAdjust="0"/>
  </p:normalViewPr>
  <p:slideViewPr>
    <p:cSldViewPr snapToGrid="0" showGuides="1">
      <p:cViewPr>
        <p:scale>
          <a:sx n="98" d="100"/>
          <a:sy n="98" d="100"/>
        </p:scale>
        <p:origin x="1353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  <a:endParaRPr lang="en-US" sz="1400" dirty="0"/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74" y="2966983"/>
            <a:ext cx="5658365" cy="3207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357" y="3799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Enterprise-grade Tools are Right Around the Corner</a:t>
            </a:r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 err="1"/>
              <a:t>Brooks’s</a:t>
            </a:r>
            <a:r>
              <a:rPr lang="en-US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925" y="75066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Accelerated IT ecosystem diversity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73" y="3138264"/>
            <a:ext cx="3813206" cy="286230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80979" y="4003590"/>
            <a:ext cx="2509507" cy="90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6" y="3138263"/>
            <a:ext cx="4209274" cy="27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8993" y="1454998"/>
            <a:ext cx="5923007" cy="30675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Serverless + </a:t>
            </a:r>
            <a:br>
              <a:rPr lang="en-US" dirty="0"/>
            </a:br>
            <a:r>
              <a:rPr lang="en-US" dirty="0"/>
              <a:t>Usage Data + </a:t>
            </a:r>
            <a:br>
              <a:rPr lang="en-US" dirty="0"/>
            </a:br>
            <a:r>
              <a:rPr lang="en-US" dirty="0"/>
              <a:t>ML = </a:t>
            </a:r>
            <a:br>
              <a:rPr lang="en-US" dirty="0"/>
            </a:br>
            <a:r>
              <a:rPr lang="en-US" dirty="0"/>
              <a:t>-------------------</a:t>
            </a:r>
            <a:br>
              <a:rPr lang="en-US" dirty="0"/>
            </a:br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Self-Assembly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5" y="111213"/>
            <a:ext cx="6819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4" name="&quot;Not Allowed&quot; Symbol 2"/>
          <p:cNvSpPr/>
          <p:nvPr/>
        </p:nvSpPr>
        <p:spPr>
          <a:xfrm rot="5400000">
            <a:off x="3054484" y="-929"/>
            <a:ext cx="6127062" cy="6127062"/>
          </a:xfrm>
          <a:prstGeom prst="noSmoking">
            <a:avLst>
              <a:gd name="adj" fmla="val 3695"/>
            </a:avLst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62331" y="3974543"/>
            <a:ext cx="11797863" cy="2387600"/>
          </a:xfrm>
        </p:spPr>
        <p:txBody>
          <a:bodyPr>
            <a:normAutofit/>
          </a:bodyPr>
          <a:lstStyle/>
          <a:p>
            <a:r>
              <a:rPr lang="en-US" sz="7200" dirty="0"/>
              <a:t>Predictions aren’t our business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526</Words>
  <Application>Microsoft Office PowerPoint</Application>
  <PresentationFormat>Widescreen</PresentationFormat>
  <Paragraphs>104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Gabriola</vt:lpstr>
      <vt:lpstr>Lucida Handwriting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Cloud adoption &amp; automation</vt:lpstr>
      <vt:lpstr>Faster Time-to-Market</vt:lpstr>
      <vt:lpstr>PowerPoint Presentation</vt:lpstr>
      <vt:lpstr>Small, product focused teams</vt:lpstr>
      <vt:lpstr>Discovery through experimentation</vt:lpstr>
      <vt:lpstr>Data driven decision making</vt:lpstr>
      <vt:lpstr>Enterprise-grade Tools are Right Around the Corner</vt:lpstr>
      <vt:lpstr>PowerPoint Presentation</vt:lpstr>
      <vt:lpstr>The End of  Brooks’s Law</vt:lpstr>
      <vt:lpstr>Accelerated IT ecosystem diversity</vt:lpstr>
      <vt:lpstr>Serverless +  Usage Data +  ML =  ------------------- Product  Self-Assembly</vt:lpstr>
      <vt:lpstr>PowerPoint Presentation</vt:lpstr>
      <vt:lpstr>Predictions aren’t our business</vt:lpstr>
      <vt:lpstr>PowerPoint Presentation</vt:lpstr>
      <vt:lpstr>PowerPoint Presentation</vt:lpstr>
      <vt:lpstr>PowerPoint Presentation</vt:lpstr>
      <vt:lpstr>Where it’s already started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398</cp:revision>
  <dcterms:created xsi:type="dcterms:W3CDTF">2017-02-16T16:12:13Z</dcterms:created>
  <dcterms:modified xsi:type="dcterms:W3CDTF">2017-03-13T18:00:42Z</dcterms:modified>
</cp:coreProperties>
</file>